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74" r:id="rId5"/>
    <p:sldId id="275" r:id="rId7"/>
    <p:sldId id="276" r:id="rId8"/>
    <p:sldId id="277" r:id="rId9"/>
    <p:sldId id="258" r:id="rId10"/>
    <p:sldId id="259" r:id="rId11"/>
    <p:sldId id="260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56E6-B1B1-4904-A8C2-04C98D7566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D56E6-B1B1-4904-A8C2-04C98D7566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9A32D9-BCEE-48FC-9084-42EEA3BBCC8C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46E8FC-32C2-412C-BB5B-1B61C7E32455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838200" y="4728739"/>
            <a:ext cx="10515600" cy="618385"/>
          </a:xfrm>
        </p:spPr>
        <p:txBody>
          <a:bodyPr>
            <a:noAutofit/>
          </a:bodyPr>
          <a:lstStyle>
            <a:lvl1pPr algn="ctr"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6435D-AEE5-4DDB-8E44-B8F1AB8CF36E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A792D-7D9C-4807-8499-5BE34D616B3A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8066" y="572686"/>
            <a:ext cx="11833934" cy="2166151"/>
          </a:xfrm>
        </p:spPr>
        <p:txBody>
          <a:bodyPr>
            <a:normAutofit fontScale="90000"/>
          </a:bodyPr>
          <a:lstStyle/>
          <a:p>
            <a:r>
              <a:rPr lang="en-US" dirty="0"/>
              <a:t>A GRAPHICAL PASSWORD AUTHENTICATION IN SECURE STORAGE SYSTEM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6847" y="2738837"/>
            <a:ext cx="10937289" cy="3546477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3200" dirty="0"/>
              <a:t> </a:t>
            </a:r>
            <a:endParaRPr lang="en-US" sz="3200" dirty="0"/>
          </a:p>
          <a:p>
            <a:pPr algn="ctr"/>
            <a:r>
              <a:rPr lang="en-US" sz="3200" b="1" dirty="0"/>
              <a:t>							</a:t>
            </a:r>
            <a:r>
              <a:rPr lang="en-US" sz="14400" b="1" dirty="0">
                <a:latin typeface="Times New Roman" panose="02020603050405020304" charset="0"/>
                <a:cs typeface="Times New Roman" panose="02020603050405020304" charset="0"/>
              </a:rPr>
              <a:t>PRESENTED BY</a:t>
            </a:r>
            <a:r>
              <a:rPr lang="en-US" sz="144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sz="14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ctr"/>
            <a:endParaRPr lang="en-US" sz="14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en-US" sz="14400" dirty="0">
                <a:latin typeface="Times New Roman" panose="02020603050405020304" charset="0"/>
                <a:cs typeface="Times New Roman" panose="02020603050405020304" charset="0"/>
              </a:rPr>
              <a:t>	JAYALAKSHMI S</a:t>
            </a:r>
            <a:endParaRPr lang="en-US" sz="14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en-US" sz="14400" dirty="0">
                <a:latin typeface="Times New Roman" panose="02020603050405020304" charset="0"/>
                <a:cs typeface="Times New Roman" panose="02020603050405020304" charset="0"/>
              </a:rPr>
              <a:t>	2019202018</a:t>
            </a:r>
            <a:endParaRPr lang="en-US" sz="14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r>
              <a:rPr lang="en-US" sz="14400" dirty="0">
                <a:latin typeface="Times New Roman" panose="02020603050405020304" charset="0"/>
                <a:cs typeface="Times New Roman" panose="02020603050405020304" charset="0"/>
              </a:rPr>
              <a:t>	MCA R(3 YEAR)</a:t>
            </a:r>
            <a:endParaRPr lang="en-US" sz="14400" b="1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sz="140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GUIDE: </a:t>
            </a:r>
            <a:r>
              <a:rPr lang="en-US" sz="14000" b="1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Mr.H.Riasudheen</a:t>
            </a:r>
            <a:endParaRPr lang="en-US" sz="14000" b="1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r"/>
            <a:endParaRPr lang="en-US" sz="3200" b="1" dirty="0"/>
          </a:p>
          <a:p>
            <a:pPr algn="r"/>
            <a:endParaRPr lang="en-US" sz="3200" b="1" dirty="0"/>
          </a:p>
          <a:p>
            <a:pPr algn="l"/>
            <a:r>
              <a:rPr lang="en-US" sz="3200" dirty="0"/>
              <a:t>		</a:t>
            </a:r>
            <a:endParaRPr lang="en-US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215" y="71120"/>
            <a:ext cx="9965690" cy="609600"/>
          </a:xfrm>
        </p:spPr>
        <p:txBody>
          <a:bodyPr>
            <a:normAutofit fontScale="90000"/>
          </a:bodyPr>
          <a:lstStyle/>
          <a:p>
            <a:pPr algn="l"/>
            <a:br>
              <a:rPr lang="en-US" sz="4445" dirty="0"/>
            </a:br>
            <a:r>
              <a:rPr lang="en-US" sz="4445" dirty="0"/>
              <a:t>SCREENSHOTS</a:t>
            </a:r>
            <a:br>
              <a:rPr lang="en-US" dirty="0"/>
            </a:b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t="3650" r="634" b="8819"/>
          <a:stretch>
            <a:fillRect/>
          </a:stretch>
        </p:blipFill>
        <p:spPr>
          <a:xfrm>
            <a:off x="1368325" y="1402672"/>
            <a:ext cx="9029961" cy="4474346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250" y="142043"/>
            <a:ext cx="4962618" cy="665825"/>
          </a:xfrm>
        </p:spPr>
        <p:txBody>
          <a:bodyPr>
            <a:normAutofit fontScale="90000"/>
          </a:bodyPr>
          <a:lstStyle/>
          <a:p>
            <a:r>
              <a:rPr lang="en-US" dirty="0"/>
              <a:t>Register page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t="3236" r="1043" b="9931"/>
          <a:stretch>
            <a:fillRect/>
          </a:stretch>
        </p:blipFill>
        <p:spPr>
          <a:xfrm>
            <a:off x="127247" y="760936"/>
            <a:ext cx="12064753" cy="595502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l="583" t="2976" r="1408" b="11715"/>
          <a:stretch>
            <a:fillRect/>
          </a:stretch>
        </p:blipFill>
        <p:spPr>
          <a:xfrm>
            <a:off x="242655" y="834747"/>
            <a:ext cx="11949345" cy="585038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1309" y="-1"/>
            <a:ext cx="64607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Select an image</a:t>
            </a:r>
            <a:endParaRPr lang="en-IN"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171" y="470517"/>
            <a:ext cx="10785629" cy="5706446"/>
          </a:xfrm>
        </p:spPr>
        <p:txBody>
          <a:bodyPr/>
          <a:lstStyle/>
          <a:p>
            <a:r>
              <a:rPr lang="en-US" dirty="0"/>
              <a:t>Storing into database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l="4879" t="43883" r="2281" b="6666"/>
          <a:stretch>
            <a:fillRect/>
          </a:stretch>
        </p:blipFill>
        <p:spPr>
          <a:xfrm>
            <a:off x="692458" y="1553592"/>
            <a:ext cx="11319029" cy="33912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t="10683" r="5893" b="8729"/>
          <a:stretch>
            <a:fillRect/>
          </a:stretch>
        </p:blipFill>
        <p:spPr>
          <a:xfrm>
            <a:off x="996890" y="710213"/>
            <a:ext cx="10357649" cy="4989251"/>
          </a:xfrm>
        </p:spPr>
      </p:pic>
      <p:sp>
        <p:nvSpPr>
          <p:cNvPr id="7" name="TextBox 6"/>
          <p:cNvSpPr txBox="1"/>
          <p:nvPr/>
        </p:nvSpPr>
        <p:spPr>
          <a:xfrm>
            <a:off x="899236" y="157125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Login page</a:t>
            </a:r>
            <a:endParaRPr lang="en-IN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l="2445" t="12360" r="15699" b="5403"/>
          <a:stretch>
            <a:fillRect/>
          </a:stretch>
        </p:blipFill>
        <p:spPr>
          <a:xfrm>
            <a:off x="1642368" y="1118586"/>
            <a:ext cx="8682362" cy="4429958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l="2412" t="6601" r="2450" b="14850"/>
          <a:stretch>
            <a:fillRect/>
          </a:stretch>
        </p:blipFill>
        <p:spPr>
          <a:xfrm>
            <a:off x="862749" y="996518"/>
            <a:ext cx="10704856" cy="4971495"/>
          </a:xfrm>
        </p:spPr>
      </p:pic>
      <p:sp>
        <p:nvSpPr>
          <p:cNvPr id="7" name="TextBox 6"/>
          <p:cNvSpPr txBox="1"/>
          <p:nvPr/>
        </p:nvSpPr>
        <p:spPr>
          <a:xfrm>
            <a:off x="1369381" y="334678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Profile page</a:t>
            </a:r>
            <a:endParaRPr lang="en-IN" sz="32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18966" y="186432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REFERENCES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091" y="1083076"/>
            <a:ext cx="10634709" cy="5093887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[1] P. C. </a:t>
            </a:r>
            <a:r>
              <a:rPr lang="en-US" dirty="0" err="1"/>
              <a:t>Golar</a:t>
            </a:r>
            <a:r>
              <a:rPr lang="en-US" dirty="0"/>
              <a:t> and B. Khandelwal, "Study of Usability Parameter for Graphical Based Authentication System," 2020 9th International Conference System Modeling and Advancement in Research Trends (SMART), 2020, pp. 23-26, </a:t>
            </a:r>
            <a:r>
              <a:rPr lang="en-US" dirty="0" err="1"/>
              <a:t>doi</a:t>
            </a:r>
            <a:r>
              <a:rPr lang="en-US" dirty="0"/>
              <a:t>: 10.1109/SMART50582.2020.9337116. 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[2] H. Arora, G. K. </a:t>
            </a:r>
            <a:r>
              <a:rPr lang="en-US" dirty="0" err="1"/>
              <a:t>Soni</a:t>
            </a:r>
            <a:r>
              <a:rPr lang="en-US" dirty="0"/>
              <a:t>, R. K. Kushwaha and P. </a:t>
            </a:r>
            <a:r>
              <a:rPr lang="en-US" dirty="0" err="1"/>
              <a:t>Prasoon</a:t>
            </a:r>
            <a:r>
              <a:rPr lang="en-US" dirty="0"/>
              <a:t>, "Digital Image Security Based on the Hybrid Model of Image Hiding and Encryption," 2021 6th International Conference on Communication and Electronics Systems (ICCES), 2021, pp. 1153- 1157, </a:t>
            </a:r>
            <a:r>
              <a:rPr lang="en-US" dirty="0" err="1"/>
              <a:t>doi</a:t>
            </a:r>
            <a:r>
              <a:rPr lang="en-US" dirty="0"/>
              <a:t>: 10.1109/IC 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[3] http://www.iosrjen.org/Papers/Conf.ICIATE-2018/Volume-6/12-58-60.pdf https://www.irjet.net/archives/V4/i11/IRJET-V4I11330.pdf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 [4] C. A. S. </a:t>
            </a:r>
            <a:r>
              <a:rPr lang="en-US" dirty="0" err="1"/>
              <a:t>Murty</a:t>
            </a:r>
            <a:r>
              <a:rPr lang="en-US" dirty="0"/>
              <a:t>, H. Rana, R. Verma, R. Pathak and P. H. </a:t>
            </a:r>
            <a:r>
              <a:rPr lang="en-US" dirty="0" err="1"/>
              <a:t>Rughani</a:t>
            </a:r>
            <a:r>
              <a:rPr lang="en-US" dirty="0"/>
              <a:t>, "A Review of Web Application Security Risks: Auditing and Assessment of the Dark Web," 2021 International Conference on Electrical, Computer, Communications and Mechatronics Engineering (ICEC)</a:t>
            </a:r>
            <a:endParaRPr lang="en-US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045823" cy="460498"/>
          </a:xfrm>
        </p:spPr>
        <p:txBody>
          <a:bodyPr>
            <a:normAutofit fontScale="90000"/>
          </a:bodyPr>
          <a:lstStyle/>
          <a:p>
            <a:r>
              <a:rPr lang="en-US" dirty="0"/>
              <a:t>OVERALL ARCHITECTURE</a:t>
            </a:r>
            <a:endParaRPr lang="en-IN" dirty="0"/>
          </a:p>
        </p:txBody>
      </p:sp>
      <p:pic>
        <p:nvPicPr>
          <p:cNvPr id="4" name="Content Placeholder 3" descr="OverArch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575425" y="741045"/>
            <a:ext cx="4020185" cy="56089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346075"/>
            <a:ext cx="10788015" cy="423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altLang="zh-CN" sz="2400" b="1" dirty="0">
                <a:solidFill>
                  <a:srgbClr val="0818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FIRST REVIEW OUTPUT SCREEN SHOTS</a:t>
            </a:r>
            <a:endParaRPr lang="en-US" altLang="zh-CN" sz="2400" b="1" dirty="0">
              <a:solidFill>
                <a:srgbClr val="08181A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l="156" t="4275" r="15386" b="5123"/>
          <a:stretch>
            <a:fillRect/>
          </a:stretch>
        </p:blipFill>
        <p:spPr>
          <a:xfrm>
            <a:off x="866140" y="796254"/>
            <a:ext cx="9321800" cy="56248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l="959" t="4128" r="13624" b="11829"/>
          <a:stretch>
            <a:fillRect/>
          </a:stretch>
        </p:blipFill>
        <p:spPr>
          <a:xfrm>
            <a:off x="-152400" y="-58420"/>
            <a:ext cx="12496800" cy="69164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l="12636" t="4838" r="4381" b="16536"/>
          <a:stretch>
            <a:fillRect/>
          </a:stretch>
        </p:blipFill>
        <p:spPr>
          <a:xfrm>
            <a:off x="310236" y="695483"/>
            <a:ext cx="10467255" cy="586534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 44"/>
          <p:cNvSpPr txBox="1"/>
          <p:nvPr/>
        </p:nvSpPr>
        <p:spPr>
          <a:xfrm>
            <a:off x="238368" y="160916"/>
            <a:ext cx="6914907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LOCATE THE CO-ORDINATES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l="20590" t="563" r="15629" b="5988"/>
          <a:stretch>
            <a:fillRect/>
          </a:stretch>
        </p:blipFill>
        <p:spPr>
          <a:xfrm>
            <a:off x="3246755" y="756285"/>
            <a:ext cx="7161530" cy="55645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MODULES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SET PASSWORD</a:t>
            </a:r>
            <a:endParaRPr lang="en-US" b="1" dirty="0"/>
          </a:p>
          <a:p>
            <a:r>
              <a:rPr lang="en-US" dirty="0"/>
              <a:t>	An image is loaded from the local storage. In that image user wishes to click the 5 points of interest.</a:t>
            </a:r>
            <a:endParaRPr lang="en-US" dirty="0"/>
          </a:p>
          <a:p>
            <a:r>
              <a:rPr lang="en-US" dirty="0"/>
              <a:t>All the point co-ordinates are fetched and stored in mongo database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524" y="3747982"/>
            <a:ext cx="7803472" cy="26472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7746507" cy="31591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LOGIN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9810"/>
            <a:ext cx="10515600" cy="5147153"/>
          </a:xfrm>
        </p:spPr>
        <p:txBody>
          <a:bodyPr/>
          <a:lstStyle/>
          <a:p>
            <a:r>
              <a:rPr lang="en-US" dirty="0"/>
              <a:t>Enter the user’s email id</a:t>
            </a:r>
            <a:endParaRPr lang="en-US" dirty="0"/>
          </a:p>
          <a:p>
            <a:r>
              <a:rPr lang="en-US" dirty="0"/>
              <a:t>Fetch the image from database which is stored in binary format</a:t>
            </a:r>
            <a:endParaRPr lang="en-IN" dirty="0"/>
          </a:p>
          <a:p>
            <a:r>
              <a:rPr lang="en-IN" dirty="0"/>
              <a:t>Select the pixels which is already selected in register module</a:t>
            </a:r>
            <a:endParaRPr lang="en-IN" dirty="0"/>
          </a:p>
          <a:p>
            <a:r>
              <a:rPr lang="en-IN" dirty="0"/>
              <a:t>If the password is valid enter into dashboard</a:t>
            </a:r>
            <a:endParaRPr lang="en-IN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311" y="3237986"/>
            <a:ext cx="7865615" cy="306595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894903" cy="522642"/>
          </a:xfrm>
        </p:spPr>
        <p:txBody>
          <a:bodyPr>
            <a:normAutofit fontScale="90000"/>
          </a:bodyPr>
          <a:lstStyle/>
          <a:p>
            <a:r>
              <a:rPr lang="en-US" dirty="0"/>
              <a:t>DASHBOARD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76544"/>
            <a:ext cx="10515600" cy="520041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It contains three sub-modules</a:t>
            </a:r>
            <a:endParaRPr lang="en-US" dirty="0"/>
          </a:p>
          <a:p>
            <a:pPr lvl="1"/>
            <a:r>
              <a:rPr lang="en-US" dirty="0"/>
              <a:t>Profile</a:t>
            </a:r>
            <a:endParaRPr lang="en-US" dirty="0"/>
          </a:p>
          <a:p>
            <a:pPr lvl="1"/>
            <a:r>
              <a:rPr lang="en-US" dirty="0"/>
              <a:t>File upload</a:t>
            </a:r>
            <a:endParaRPr lang="en-US" dirty="0"/>
          </a:p>
          <a:p>
            <a:pPr lvl="1"/>
            <a:r>
              <a:rPr lang="en-US" dirty="0"/>
              <a:t>Read file and download</a:t>
            </a:r>
            <a:endParaRPr lang="en-US" dirty="0"/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476" y="679599"/>
            <a:ext cx="4465468" cy="53755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1698</Words>
  <Application>WPS Presentation</Application>
  <PresentationFormat>Widescreen</PresentationFormat>
  <Paragraphs>62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Arial</vt:lpstr>
      <vt:lpstr>SimSun</vt:lpstr>
      <vt:lpstr>Wingdings</vt:lpstr>
      <vt:lpstr>Microsoft YaHei</vt:lpstr>
      <vt:lpstr>Times New Roman</vt:lpstr>
      <vt:lpstr>Calibri Light</vt:lpstr>
      <vt:lpstr>Calibri</vt:lpstr>
      <vt:lpstr>Arial Unicode MS</vt:lpstr>
      <vt:lpstr>等线</vt:lpstr>
      <vt:lpstr>Office Theme</vt:lpstr>
      <vt:lpstr>A GRAPHICAL PASSWORD AUTHENTICATION IN SECURE STORAGE SYSTEM</vt:lpstr>
      <vt:lpstr>OVERALL ARCHITECTURE</vt:lpstr>
      <vt:lpstr>PowerPoint 演示文稿</vt:lpstr>
      <vt:lpstr>PowerPoint 演示文稿</vt:lpstr>
      <vt:lpstr>PowerPoint 演示文稿</vt:lpstr>
      <vt:lpstr>PowerPoint 演示文稿</vt:lpstr>
      <vt:lpstr>LIST OF MODULES</vt:lpstr>
      <vt:lpstr>LOGIN</vt:lpstr>
      <vt:lpstr>DASHBOARD</vt:lpstr>
      <vt:lpstr> SCREENSHOTS </vt:lpstr>
      <vt:lpstr>Register page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GRAPHICAL PASSWORD AUTHENTICATION IN SECURE STORAGE SYSTEM</dc:title>
  <dc:creator>JAYALAKSHMI S</dc:creator>
  <cp:lastModifiedBy>srini</cp:lastModifiedBy>
  <cp:revision>5</cp:revision>
  <dcterms:created xsi:type="dcterms:W3CDTF">2022-05-30T18:23:00Z</dcterms:created>
  <dcterms:modified xsi:type="dcterms:W3CDTF">2022-06-13T05:53:40Z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D96A52AFBB584F8090B8CDC643A73B3B</vt:lpwstr>
  </property>
  <property fmtid="{D5CDD505-2E9C-101B-9397-08002B2CF9AE}" pid="3" name="KSOProductBuildVer">
    <vt:lpwstr>1033-11.2.0.11156</vt:lpwstr>
  </property>
</Properties>
</file>

<file path=docProps/thumbnail.jpeg>
</file>